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71" r:id="rId6"/>
    <p:sldId id="268" r:id="rId7"/>
    <p:sldId id="269" r:id="rId8"/>
    <p:sldId id="270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6"/>
    <p:restoredTop sz="94682"/>
  </p:normalViewPr>
  <p:slideViewPr>
    <p:cSldViewPr snapToGrid="0" snapToObjects="1">
      <p:cViewPr>
        <p:scale>
          <a:sx n="100" d="100"/>
          <a:sy n="100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47645"/>
            <a:ext cx="12192000" cy="242146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Challenge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800" dirty="0"/>
              <a:t>Steering the Car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1063" y="3648441"/>
            <a:ext cx="1889874" cy="2215598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 smtClean="0"/>
              <a:t>members:</a:t>
            </a:r>
          </a:p>
          <a:p>
            <a:pPr algn="l"/>
            <a:r>
              <a:rPr lang="en-US" altLang="zh-CN" dirty="0" err="1" smtClean="0"/>
              <a:t>Shisheng</a:t>
            </a:r>
            <a:r>
              <a:rPr lang="zh-CN" altLang="en-US" dirty="0" smtClean="0"/>
              <a:t> </a:t>
            </a:r>
            <a:r>
              <a:rPr lang="en-US" altLang="zh-CN" dirty="0" err="1"/>
              <a:t>wang</a:t>
            </a:r>
            <a:endParaRPr lang="en-US" altLang="zh-CN" dirty="0"/>
          </a:p>
          <a:p>
            <a:pPr algn="l"/>
            <a:r>
              <a:rPr lang="en-US" altLang="zh-CN" dirty="0" err="1" smtClean="0"/>
              <a:t>xiangtian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yi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Ye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xing</a:t>
            </a:r>
            <a:endParaRPr lang="en-US" altLang="zh-CN" dirty="0" smtClean="0"/>
          </a:p>
          <a:p>
            <a:pPr algn="l"/>
            <a:r>
              <a:rPr lang="en-US" altLang="zh-CN" dirty="0" err="1" smtClean="0"/>
              <a:t>Yanlin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zhou</a:t>
            </a:r>
            <a:endParaRPr lang="en-US" altLang="zh-CN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850186"/>
              </p:ext>
            </p:extLst>
          </p:nvPr>
        </p:nvGraphicFramePr>
        <p:xfrm>
          <a:off x="1828800" y="3276085"/>
          <a:ext cx="8229600" cy="335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3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Xiangtian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Shisheng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Yanlin</a:t>
                      </a:r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80978" y="580991"/>
            <a:ext cx="590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Presenter on this challenge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16" y="1583561"/>
            <a:ext cx="1633901" cy="1658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57" y="1568106"/>
            <a:ext cx="1244032" cy="1692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38" y="1583562"/>
            <a:ext cx="1643562" cy="16770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255" y="1580080"/>
            <a:ext cx="1346445" cy="16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505886"/>
              </p:ext>
            </p:extLst>
          </p:nvPr>
        </p:nvGraphicFramePr>
        <p:xfrm>
          <a:off x="482600" y="2983981"/>
          <a:ext cx="11061700" cy="381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25"/>
                <a:gridCol w="2788279"/>
                <a:gridCol w="2757807"/>
                <a:gridCol w="2833989"/>
              </a:tblGrid>
              <a:tr h="489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Xiangtian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Shisheng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Yanlin</a:t>
                      </a:r>
                      <a:endParaRPr lang="en-US" dirty="0"/>
                    </a:p>
                  </a:txBody>
                  <a:tcPr/>
                </a:tc>
              </a:tr>
              <a:tr h="3320703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helped with debugging the adjustment to steer the car accurately. And I implemented the circuit of Lidar, tested the correctness of the data received.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I assembled the wire on the board and I wrote the html and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node.js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of remote control on the car, help testing steering the car, and optimize the code of the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arduino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on the car.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mainly designed the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code and assembled the wire on the board for Ultrasonic and the car. Tested and optimized the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paramaters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PID control..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this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challenge,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engaged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speed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sensor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test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help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ed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testing steering the car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LIDAR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, and optimize the code of the 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rduino on the car.</a:t>
                      </a: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97" y="1255328"/>
            <a:ext cx="1286965" cy="1715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15" y="1266060"/>
            <a:ext cx="1692521" cy="1692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599" y="1282302"/>
            <a:ext cx="1687404" cy="1687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989" y="1291460"/>
            <a:ext cx="1325930" cy="1669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69878" y="344926"/>
            <a:ext cx="590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/>
              <a:t>TEAM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2970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327" y="-263577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latin typeface="+mn-lt"/>
              </a:rPr>
              <a:t>architecture</a:t>
            </a:r>
            <a:endParaRPr lang="en-US" sz="4000" dirty="0">
              <a:latin typeface="+mn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83250" y="1953141"/>
            <a:ext cx="6889911" cy="303666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lid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83" y="3845860"/>
            <a:ext cx="1202948" cy="1137186"/>
          </a:xfrm>
          <a:prstGeom prst="rect">
            <a:avLst/>
          </a:prstGeom>
        </p:spPr>
      </p:pic>
      <p:pic>
        <p:nvPicPr>
          <p:cNvPr id="21" name="Picture 20" descr="lid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38" y="3845860"/>
            <a:ext cx="1202948" cy="1137186"/>
          </a:xfrm>
          <a:prstGeom prst="rect">
            <a:avLst/>
          </a:prstGeom>
        </p:spPr>
      </p:pic>
      <p:pic>
        <p:nvPicPr>
          <p:cNvPr id="22" name="Picture 21" descr="ultra senso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61" y="2938150"/>
            <a:ext cx="689463" cy="6819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72" y="2154364"/>
            <a:ext cx="1924669" cy="1495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43" y="2519050"/>
            <a:ext cx="8382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" y="2519050"/>
            <a:ext cx="1999464" cy="13802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0" y="1735264"/>
            <a:ext cx="838200" cy="838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27" idx="3"/>
            <a:endCxn id="4" idx="1"/>
          </p:cNvCxnSpPr>
          <p:nvPr/>
        </p:nvCxnSpPr>
        <p:spPr>
          <a:xfrm>
            <a:off x="1500630" y="2154364"/>
            <a:ext cx="4111613" cy="783786"/>
          </a:xfrm>
          <a:prstGeom prst="straightConnector1">
            <a:avLst/>
          </a:prstGeom>
          <a:ln w="4762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24" idx="2"/>
          </p:cNvCxnSpPr>
          <p:nvPr/>
        </p:nvCxnSpPr>
        <p:spPr>
          <a:xfrm flipV="1">
            <a:off x="5687286" y="3650357"/>
            <a:ext cx="1740921" cy="760451"/>
          </a:xfrm>
          <a:prstGeom prst="bentConnector2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24" idx="3"/>
          </p:cNvCxnSpPr>
          <p:nvPr/>
        </p:nvCxnSpPr>
        <p:spPr>
          <a:xfrm rot="10800000">
            <a:off x="8390541" y="2902361"/>
            <a:ext cx="2482620" cy="376750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1"/>
          </p:cNvCxnSpPr>
          <p:nvPr/>
        </p:nvCxnSpPr>
        <p:spPr>
          <a:xfrm rot="10800000">
            <a:off x="7428205" y="3650357"/>
            <a:ext cx="1505678" cy="764096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41015" y="2554916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Localhost:3000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1" y="1524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1" y="1993899"/>
            <a:ext cx="4600223" cy="3450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993899"/>
            <a:ext cx="5321300" cy="35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00" y="6096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2065867"/>
            <a:ext cx="10131425" cy="3458633"/>
          </a:xfrm>
        </p:spPr>
        <p:txBody>
          <a:bodyPr/>
          <a:lstStyle/>
          <a:p>
            <a:r>
              <a:rPr lang="en-US" altLang="zh-CN" sz="2800" dirty="0" smtClean="0"/>
              <a:t>Sensors</a:t>
            </a:r>
          </a:p>
          <a:p>
            <a:pPr lvl="1"/>
            <a:r>
              <a:rPr lang="en-US" altLang="zh-CN" sz="2000" dirty="0" smtClean="0"/>
              <a:t>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LIDAR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sensor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side</a:t>
            </a:r>
          </a:p>
          <a:p>
            <a:pPr lvl="2"/>
            <a:r>
              <a:rPr lang="en-US" altLang="zh-CN" sz="1800" dirty="0" smtClean="0"/>
              <a:t>Using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difference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two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values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control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car</a:t>
            </a:r>
          </a:p>
          <a:p>
            <a:pPr lvl="2"/>
            <a:r>
              <a:rPr lang="en-US" altLang="zh-CN" sz="1800" dirty="0" smtClean="0"/>
              <a:t>Accurate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measures</a:t>
            </a:r>
          </a:p>
          <a:p>
            <a:pPr lvl="1"/>
            <a:r>
              <a:rPr lang="en-US" altLang="zh-CN" sz="2000" dirty="0"/>
              <a:t>1 Ultrasonic</a:t>
            </a:r>
            <a:r>
              <a:rPr lang="zh-CN" altLang="en-US" sz="2000" dirty="0"/>
              <a:t> </a:t>
            </a:r>
            <a:r>
              <a:rPr lang="en-US" altLang="zh-CN" sz="2000" dirty="0"/>
              <a:t>sensor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front</a:t>
            </a:r>
          </a:p>
          <a:p>
            <a:pPr lvl="2"/>
            <a:r>
              <a:rPr lang="en-US" altLang="zh-CN" sz="1800" dirty="0" smtClean="0"/>
              <a:t>Effectively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detecting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things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ahead</a:t>
            </a:r>
          </a:p>
          <a:p>
            <a:pPr lvl="2"/>
            <a:r>
              <a:rPr lang="en-US" altLang="zh-CN" sz="1800" dirty="0" smtClean="0"/>
              <a:t>scalable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540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1" y="1621367"/>
            <a:ext cx="10131425" cy="424603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Control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Algorithms</a:t>
            </a:r>
          </a:p>
          <a:p>
            <a:pPr lvl="1"/>
            <a:r>
              <a:rPr lang="en-US" altLang="zh-CN" sz="2000" dirty="0" smtClean="0"/>
              <a:t>Side</a:t>
            </a:r>
          </a:p>
          <a:p>
            <a:pPr lvl="2"/>
            <a:r>
              <a:rPr lang="en-US" altLang="zh-CN" sz="1800" dirty="0"/>
              <a:t>PID: </a:t>
            </a:r>
            <a:r>
              <a:rPr lang="en-US" sz="1800" dirty="0"/>
              <a:t>Distance to wall </a:t>
            </a:r>
            <a:r>
              <a:rPr lang="en-US" sz="1800" dirty="0" smtClean="0"/>
              <a:t>control</a:t>
            </a:r>
          </a:p>
          <a:p>
            <a:pPr lvl="2"/>
            <a:r>
              <a:rPr lang="en-US" altLang="zh-CN" sz="1800" dirty="0"/>
              <a:t>Adapt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adjust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wheel</a:t>
            </a:r>
            <a:r>
              <a:rPr lang="zh-CN" altLang="en-US" sz="1800" dirty="0"/>
              <a:t> </a:t>
            </a:r>
            <a:r>
              <a:rPr lang="en-US" altLang="zh-CN" sz="1800" dirty="0"/>
              <a:t>direction</a:t>
            </a:r>
            <a:r>
              <a:rPr lang="zh-CN" altLang="en-US" sz="1800" dirty="0"/>
              <a:t> </a:t>
            </a:r>
            <a:endParaRPr lang="en-US" altLang="zh-CN" sz="1800" b="1" dirty="0"/>
          </a:p>
          <a:p>
            <a:pPr lvl="2"/>
            <a:r>
              <a:rPr lang="en-US" altLang="zh-CN" sz="1800" dirty="0" smtClean="0"/>
              <a:t>Bound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control</a:t>
            </a:r>
          </a:p>
          <a:p>
            <a:pPr lvl="1"/>
            <a:r>
              <a:rPr lang="en-US" altLang="zh-CN" sz="2000" dirty="0" smtClean="0"/>
              <a:t>Front</a:t>
            </a:r>
          </a:p>
          <a:p>
            <a:pPr lvl="2"/>
            <a:r>
              <a:rPr lang="en-US" altLang="zh-CN" sz="1800" dirty="0"/>
              <a:t>Read data from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ultrasonic sensor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stop</a:t>
            </a:r>
            <a:r>
              <a:rPr lang="zh-CN" altLang="en-US" sz="1800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obstacle</a:t>
            </a:r>
            <a:r>
              <a:rPr lang="zh-CN" altLang="en-US" sz="1800" dirty="0"/>
              <a:t> </a:t>
            </a:r>
            <a:r>
              <a:rPr lang="en-US" altLang="zh-CN" sz="1800" dirty="0"/>
              <a:t>ahead</a:t>
            </a:r>
            <a:r>
              <a:rPr lang="zh-CN" altLang="en-US" sz="1800" dirty="0"/>
              <a:t> </a:t>
            </a:r>
            <a:endParaRPr lang="en-US" altLang="zh-CN" sz="1800" dirty="0" smtClean="0"/>
          </a:p>
          <a:p>
            <a:pPr lvl="1"/>
            <a:r>
              <a:rPr lang="en-US" altLang="zh-CN" sz="2000" dirty="0" smtClean="0"/>
              <a:t>Remote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</a:p>
          <a:p>
            <a:pPr lvl="2"/>
            <a:r>
              <a:rPr lang="en-US" altLang="zh-CN" sz="1800" dirty="0" smtClean="0"/>
              <a:t>Use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Xbee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remote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start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stop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car</a:t>
            </a:r>
            <a:endParaRPr lang="en-US" altLang="zh-CN" sz="1800" dirty="0"/>
          </a:p>
          <a:p>
            <a:pPr lvl="2"/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36450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905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1" y="1646767"/>
            <a:ext cx="10131425" cy="465243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Challenges:</a:t>
            </a:r>
          </a:p>
          <a:p>
            <a:pPr lvl="1"/>
            <a:r>
              <a:rPr lang="en-US" altLang="zh-CN" sz="2000" dirty="0"/>
              <a:t>Understanding the functionality and specifications of provided sensors and choosing the most suitable ones.</a:t>
            </a:r>
          </a:p>
          <a:p>
            <a:pPr lvl="1"/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PID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suitable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</a:t>
            </a:r>
          </a:p>
          <a:p>
            <a:pPr lvl="1"/>
            <a:endParaRPr lang="en-US" altLang="zh-CN" sz="2000" dirty="0"/>
          </a:p>
          <a:p>
            <a:r>
              <a:rPr lang="en-US" altLang="zh-CN" sz="2800" dirty="0" smtClean="0"/>
              <a:t>Improvement:</a:t>
            </a:r>
          </a:p>
          <a:p>
            <a:pPr lvl="1"/>
            <a:r>
              <a:rPr lang="en-US" altLang="zh-CN" sz="2000" dirty="0" smtClean="0"/>
              <a:t>Remote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</a:p>
          <a:p>
            <a:pPr lvl="1"/>
            <a:r>
              <a:rPr lang="en-US" altLang="zh-CN" sz="2000" dirty="0" smtClean="0"/>
              <a:t>Reduce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Improve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algorithm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1263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0822" y="2459335"/>
            <a:ext cx="51661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</a:t>
            </a:r>
            <a:r>
              <a:rPr lang="zh-CN" altLang="en-US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</a:t>
            </a:r>
            <a:r>
              <a: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!</a:t>
            </a:r>
            <a:endParaRPr lang="en-US" altLang="zh-CN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735</TotalTime>
  <Words>291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宋体</vt:lpstr>
      <vt:lpstr>Arial</vt:lpstr>
      <vt:lpstr>Celestial</vt:lpstr>
      <vt:lpstr>Challenge 5  Steering the Car</vt:lpstr>
      <vt:lpstr>PowerPoint Presentation</vt:lpstr>
      <vt:lpstr>PowerPoint Presentation</vt:lpstr>
      <vt:lpstr>architecture</vt:lpstr>
      <vt:lpstr>Photos of developed system</vt:lpstr>
      <vt:lpstr>DESIGN DECISIONS</vt:lpstr>
      <vt:lpstr>DESIGN DECISIONS</vt:lpstr>
      <vt:lpstr>Challenge &amp; future improvement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2:  Collecting, Saving, and Visualizing Data from the Physical World</dc:title>
  <dc:creator>Microsoft Office User</dc:creator>
  <cp:lastModifiedBy>Yanlin Zhou</cp:lastModifiedBy>
  <cp:revision>59</cp:revision>
  <dcterms:created xsi:type="dcterms:W3CDTF">2016-10-03T00:12:46Z</dcterms:created>
  <dcterms:modified xsi:type="dcterms:W3CDTF">2016-11-01T17:54:16Z</dcterms:modified>
</cp:coreProperties>
</file>